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61" r:id="rId6"/>
    <p:sldId id="274" r:id="rId7"/>
    <p:sldId id="279" r:id="rId8"/>
    <p:sldId id="278" r:id="rId9"/>
    <p:sldId id="262" r:id="rId10"/>
    <p:sldId id="280" r:id="rId11"/>
    <p:sldId id="281" r:id="rId12"/>
    <p:sldId id="265" r:id="rId13"/>
    <p:sldId id="263" r:id="rId14"/>
    <p:sldId id="264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2"/>
    <p:restoredTop sz="94662"/>
  </p:normalViewPr>
  <p:slideViewPr>
    <p:cSldViewPr snapToGrid="0" snapToObjects="1">
      <p:cViewPr varScale="1">
        <p:scale>
          <a:sx n="153" d="100"/>
          <a:sy n="153" d="100"/>
        </p:scale>
        <p:origin x="1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jpeg>
</file>

<file path=ppt/media/image14.png>
</file>

<file path=ppt/media/image15.jpg>
</file>

<file path=ppt/media/image16.jpg>
</file>

<file path=ppt/media/image17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CEBE3-D0D8-064F-9D6D-CCCC3D9054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24AAD-9052-1040-B011-C5BE75C89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C92ED-57D8-E145-8AFA-BB11D04A1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94405-B086-2D4B-A43A-732F149C3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1B1CC-69A1-8E46-9031-82E4E174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098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1E9D5-D2C1-DA44-8FDD-0F6378873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C1FFE3-2D00-3947-ADB4-987128ED91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187B7-46D1-954C-8FEC-A9441AB89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2F6AE-321C-3D44-A73B-332986789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7CBC6-84FD-744F-8802-CCA28370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932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6B5FF3-5840-AF46-89AD-72EA656FD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33042-884C-1648-BD65-7F1252DC86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7CCD0-6FD2-174F-8B41-9F85204A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7216B-371C-A04C-BBD5-A02D30CB4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FFDFE-4885-1C44-8214-FEE2D9C6F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81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07968-2B12-C34E-ADA5-ED1DB8485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9E82F-1123-DC43-BF1E-32DFAF80E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7DAED-15F1-DE4C-81CB-3878CCFF5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3CB0A-C061-F842-9665-968DE6809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0748B-8ACD-B547-9CA5-92DC0B5FF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954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8D3F9-DAB8-0C46-B5DE-5A38C4FF8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B78A9-DC7E-DD48-829E-BA0367459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7D5A1-F335-D44B-916A-170718622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3652B-FE06-4248-BA8A-00A4C8008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8292F-7434-F047-81A9-F8F8AE39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15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83F30-670C-3D4A-8AB8-18AA31624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398ED-7CE3-E449-9113-DCC2589A91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3F5CD2-E10B-7D42-8003-6537C78764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3D0DF6-68BA-B548-965F-27464F5B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0C1633-1C85-9543-BE8D-D3DF6F899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2E7C1-0F47-5C4D-A1DD-B2513EF1E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053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030D-18FB-C545-A582-97A9FC499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87A3C-A28E-1A43-AEBF-FFDE9D01B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FCB686-AD02-0D40-A0EF-E690ABE46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06FAAF-2BD0-774F-B016-754052471E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90FFFA-0A74-7A40-AA27-7F190A94BF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949964-D216-6948-A618-ABE679DC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78F330-C79B-1B4E-AEA4-85BF5D8D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B93520-230F-634A-9ACE-EC14EC8DB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02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1CA3B-36F4-9E4F-827A-050BE671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3C8BDE-F1C1-394D-B799-4AE4629CF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8A6D79-3707-FE44-AFCB-A37BE9DCE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79BA04-C00B-B740-A4DD-6A5D70F00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4432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FEBC45-DECE-4044-804F-36A964E85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8BE11C-184D-6B46-872A-CE5AE070F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3BE97-0D2F-7A44-B146-1ECBBB6DA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8290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6F738-4E08-834F-B948-1D107C3C2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3EC8C-DCA2-8841-A879-B36FECE14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9A6BCC-1A25-A845-88C7-A55330B03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805AD6-B80F-C949-B9F1-8A3E555A6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B708A-1A4E-BE40-8550-33D04F6E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B3AF52-3DDF-1A4C-8D9C-265110FE7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252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908AB-213E-6546-8A77-EA0E0C4F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8CD97C-658D-154E-A28A-24356F80A8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20FAF-22FD-714D-AF6E-78A270F564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74024-9981-664E-8CF3-6AF29E857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C68824-972C-FC40-BEB3-73BD1BF6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9EC5A-88B8-D948-9286-C42968319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184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9C1E58-7D5B-B142-92A6-573CD984B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417C65-6D38-FF43-86F0-D6E4B9EAD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C47FB-D6A5-BB44-BE1A-4CA39E2645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8F4B5-68AE-AF46-A756-67B6E6175334}" type="datetimeFigureOut">
              <a:rPr lang="ru-RU" smtClean="0"/>
              <a:t>22.11.2019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AA93B-460D-2C41-B206-BB9BA374E3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2512F-3C2C-734D-9B00-40385E03D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E0DFE-8F0A-AB4D-931C-1638418011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8333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5FA86A-C643-5346-89A4-E9EAF255B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EA7F0E0-C43A-5B4C-9424-AFEDBC1934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773" y="259335"/>
            <a:ext cx="3181563" cy="1137950"/>
          </a:xfrm>
          <a:ln w="28575">
            <a:solidFill>
              <a:srgbClr val="92D050"/>
            </a:solidFill>
            <a:prstDash val="dash"/>
          </a:ln>
        </p:spPr>
        <p:txBody>
          <a:bodyPr anchor="ctr">
            <a:normAutofit/>
          </a:bodyPr>
          <a:lstStyle/>
          <a:p>
            <a:pPr algn="l"/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Nikolay</a:t>
            </a:r>
          </a:p>
          <a:p>
            <a:pPr algn="l"/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Eckert</a:t>
            </a:r>
            <a:endParaRPr lang="ru-RU" sz="32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B6C99-30DB-3348-86AC-12C644675A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9109" y="0"/>
            <a:ext cx="8352891" cy="3142210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isometricOffAxis1Right"/>
            <a:lightRig rig="threePt" dir="t"/>
          </a:scene3d>
          <a:sp3d>
            <a:bevelT prst="convex"/>
          </a:sp3d>
        </p:spPr>
        <p:txBody>
          <a:bodyPr>
            <a:normAutofit/>
          </a:bodyPr>
          <a:lstStyle/>
          <a:p>
            <a:r>
              <a:rPr lang="en-US" sz="9600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Pagode Cyrillic" panose="02000803000000000000" pitchFamily="2" charset="77"/>
              </a:rPr>
              <a:t>History of one Frankenstein</a:t>
            </a:r>
            <a:endParaRPr lang="ru-RU" sz="9600" dirty="0">
              <a:solidFill>
                <a:schemeClr val="accent2">
                  <a:lumMod val="20000"/>
                  <a:lumOff val="80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Pagode Cyrillic" panose="020008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46819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514FB0-237C-224E-B9AD-9D1C3AB3B0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2964" y="3195843"/>
            <a:ext cx="4309440" cy="294765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9F7359-9A7A-9440-A3F9-77DF33740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841" y="1799810"/>
            <a:ext cx="4843548" cy="13119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B250A1-608D-A643-B1EF-0E4B293E5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7841" y="3419004"/>
            <a:ext cx="4843548" cy="272449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FAF31CA2-7924-954B-A677-CD4069B5B76C}"/>
              </a:ext>
            </a:extLst>
          </p:cNvPr>
          <p:cNvSpPr txBox="1">
            <a:spLocks/>
          </p:cNvSpPr>
          <p:nvPr/>
        </p:nvSpPr>
        <p:spPr>
          <a:xfrm rot="20340000">
            <a:off x="11180" y="1177202"/>
            <a:ext cx="681548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Pagode Cyrillic" panose="02000803000000000000" pitchFamily="2" charset="77"/>
              </a:rPr>
              <a:t>General stack technologies</a:t>
            </a:r>
            <a:endParaRPr lang="ru-RU" dirty="0">
              <a:latin typeface="Pagode Cyrillic" panose="020008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0328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6B9E04-4EB5-9740-B849-49BC05DE7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40711"/>
            <a:ext cx="5927618" cy="617657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1F3AB1C-5AC4-4342-80E6-B8555A6E5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340000">
            <a:off x="11180" y="1177202"/>
            <a:ext cx="6815482" cy="1325563"/>
          </a:xfrm>
        </p:spPr>
        <p:txBody>
          <a:bodyPr/>
          <a:lstStyle/>
          <a:p>
            <a:pPr algn="ctr"/>
            <a:r>
              <a:rPr lang="en-US" dirty="0">
                <a:latin typeface="Pagode Cyrillic" panose="02000803000000000000" pitchFamily="2" charset="77"/>
              </a:rPr>
              <a:t>Full stack technologies</a:t>
            </a:r>
            <a:endParaRPr lang="ru-RU" dirty="0">
              <a:latin typeface="Pagode Cyrillic" panose="020008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7970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33D4AB51-99BF-1F4F-B414-4B5E751FB0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45" b="12380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8056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B5CA83-653A-BF4C-9E07-F2F39C18C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314699" y="0"/>
            <a:ext cx="5562600" cy="6858000"/>
          </a:xfrm>
        </p:spPr>
      </p:pic>
    </p:spTree>
    <p:extLst>
      <p:ext uri="{BB962C8B-B14F-4D97-AF65-F5344CB8AC3E}">
        <p14:creationId xmlns:p14="http://schemas.microsoft.com/office/powerpoint/2010/main" val="70036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2ADB1E-266B-434E-A0EB-0F243B776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"/>
            <a:ext cx="12192000" cy="68576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798A1F-8BAF-EF43-BD04-8DE0449BC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585" y="417880"/>
            <a:ext cx="7066084" cy="6018090"/>
          </a:xfrm>
        </p:spPr>
        <p:txBody>
          <a:bodyPr anchor="ctr"/>
          <a:lstStyle/>
          <a:p>
            <a:pPr algn="ctr">
              <a:lnSpc>
                <a:spcPct val="200000"/>
              </a:lnSpc>
            </a:pPr>
            <a:r>
              <a:rPr lang="en-US" dirty="0">
                <a:latin typeface="FK Abaddon.kz" panose="02020500000000000000" pitchFamily="18" charset="0"/>
              </a:rPr>
              <a:t>The third bug run</a:t>
            </a:r>
            <a:endParaRPr lang="ru-RU" dirty="0">
              <a:latin typeface="FK Abaddon.kz" panose="020205000000000000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95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2FFF7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2FFF7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093E45-B2B2-944F-A66C-D181D9008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7860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F69759-C81F-7F44-910D-410589864C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0623" y="1253331"/>
            <a:ext cx="8190753" cy="4351338"/>
          </a:xfr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4E29851-A462-3941-8191-AE37FEEC1BAB}"/>
              </a:ext>
            </a:extLst>
          </p:cNvPr>
          <p:cNvCxnSpPr>
            <a:cxnSpLocks/>
          </p:cNvCxnSpPr>
          <p:nvPr/>
        </p:nvCxnSpPr>
        <p:spPr>
          <a:xfrm>
            <a:off x="3154995" y="507012"/>
            <a:ext cx="5996361" cy="516565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98A01A2-44EF-3947-8EA1-5050DE57B648}"/>
              </a:ext>
            </a:extLst>
          </p:cNvPr>
          <p:cNvCxnSpPr>
            <a:cxnSpLocks/>
          </p:cNvCxnSpPr>
          <p:nvPr/>
        </p:nvCxnSpPr>
        <p:spPr>
          <a:xfrm flipH="1">
            <a:off x="3204235" y="507012"/>
            <a:ext cx="5379567" cy="50976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45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E50F-D344-174C-9EAA-0DACAE9F2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72" y="5248624"/>
            <a:ext cx="10515600" cy="1325563"/>
          </a:xfrm>
        </p:spPr>
        <p:txBody>
          <a:bodyPr numCol="1" anchor="b"/>
          <a:lstStyle/>
          <a:p>
            <a:r>
              <a:rPr lang="en-US" dirty="0"/>
              <a:t>Release.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282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DC885-9826-3F45-9AE8-4AF3F80109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D69185-BBE9-8040-99CD-C533BAB544BE}"/>
              </a:ext>
            </a:extLst>
          </p:cNvPr>
          <p:cNvSpPr txBox="1"/>
          <p:nvPr/>
        </p:nvSpPr>
        <p:spPr>
          <a:xfrm rot="21232499">
            <a:off x="2784296" y="2598003"/>
            <a:ext cx="169523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Pagode Cyrillic" panose="02000803000000000000" pitchFamily="2" charset="77"/>
              </a:rPr>
              <a:t>To in browser…</a:t>
            </a:r>
            <a:endParaRPr lang="ru-RU" sz="2400" dirty="0">
              <a:latin typeface="Pagode Cyrillic" panose="02000803000000000000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CB463-F78E-C744-B890-4C025804F5F5}"/>
              </a:ext>
            </a:extLst>
          </p:cNvPr>
          <p:cNvSpPr txBox="1"/>
          <p:nvPr/>
        </p:nvSpPr>
        <p:spPr>
          <a:xfrm rot="21232499">
            <a:off x="5053173" y="1188554"/>
            <a:ext cx="169523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latin typeface="Pagode Cyrillic" panose="02000803000000000000" pitchFamily="2" charset="77"/>
              </a:rPr>
              <a:t>PWA</a:t>
            </a:r>
            <a:endParaRPr lang="ru-RU" sz="3200" dirty="0">
              <a:latin typeface="Pagode Cyrillic" panose="02000803000000000000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DDB767-897C-094E-9E83-7CC79303472E}"/>
              </a:ext>
            </a:extLst>
          </p:cNvPr>
          <p:cNvSpPr txBox="1"/>
          <p:nvPr/>
        </p:nvSpPr>
        <p:spPr>
          <a:xfrm>
            <a:off x="8291855" y="5364383"/>
            <a:ext cx="21668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Pagode Cyrillic" panose="02000803000000000000" pitchFamily="2" charset="77"/>
              </a:rPr>
              <a:t>Play Market</a:t>
            </a:r>
            <a:endParaRPr lang="ru-RU" sz="2400" dirty="0">
              <a:latin typeface="Pagode Cyrillic" panose="02000803000000000000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9A756C-F2C8-3A49-BC3C-BF0829A18AA1}"/>
              </a:ext>
            </a:extLst>
          </p:cNvPr>
          <p:cNvSpPr txBox="1"/>
          <p:nvPr/>
        </p:nvSpPr>
        <p:spPr>
          <a:xfrm rot="508945">
            <a:off x="9050430" y="580561"/>
            <a:ext cx="21668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Pagode Cyrillic" panose="02000803000000000000" pitchFamily="2" charset="77"/>
              </a:rPr>
              <a:t>App Store</a:t>
            </a:r>
            <a:endParaRPr lang="ru-RU" sz="2400" dirty="0">
              <a:latin typeface="Pagode Cyrillic" panose="02000803000000000000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3A67ED-C702-3E4C-9559-EBB1E5862ADC}"/>
              </a:ext>
            </a:extLst>
          </p:cNvPr>
          <p:cNvSpPr txBox="1"/>
          <p:nvPr/>
        </p:nvSpPr>
        <p:spPr>
          <a:xfrm>
            <a:off x="8445955" y="3198167"/>
            <a:ext cx="21668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Pagode Cyrillic" panose="02000803000000000000" pitchFamily="2" charset="77"/>
              </a:rPr>
              <a:t>Light access!</a:t>
            </a:r>
            <a:endParaRPr lang="ru-RU" sz="2400" dirty="0">
              <a:latin typeface="Pagode Cyrillic" panose="02000803000000000000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C70CA7-026D-D549-AE96-6F51C505CB66}"/>
              </a:ext>
            </a:extLst>
          </p:cNvPr>
          <p:cNvSpPr txBox="1"/>
          <p:nvPr/>
        </p:nvSpPr>
        <p:spPr>
          <a:xfrm rot="21214319">
            <a:off x="970228" y="1280887"/>
            <a:ext cx="148491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latin typeface="Pagode Cyrillic" panose="02000803000000000000" pitchFamily="2" charset="77"/>
              </a:rPr>
              <a:t>Simply</a:t>
            </a:r>
            <a:endParaRPr lang="ru-RU" sz="2000" dirty="0">
              <a:latin typeface="Pagode Cyrillic" panose="02000803000000000000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1C03C3-0CF7-B444-AF82-D09A188A1412}"/>
              </a:ext>
            </a:extLst>
          </p:cNvPr>
          <p:cNvSpPr txBox="1"/>
          <p:nvPr/>
        </p:nvSpPr>
        <p:spPr>
          <a:xfrm rot="21214319">
            <a:off x="204255" y="4216765"/>
            <a:ext cx="21668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Pagode Cyrillic" panose="02000803000000000000" pitchFamily="2" charset="77"/>
              </a:rPr>
              <a:t>Easy</a:t>
            </a:r>
            <a:endParaRPr lang="ru-RU" sz="2400" dirty="0">
              <a:latin typeface="Pagode Cyrillic" panose="02000803000000000000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2C3513-DFDE-5544-B3F1-8B320956DFEA}"/>
              </a:ext>
            </a:extLst>
          </p:cNvPr>
          <p:cNvSpPr txBox="1"/>
          <p:nvPr/>
        </p:nvSpPr>
        <p:spPr>
          <a:xfrm rot="21214319">
            <a:off x="2548477" y="5564439"/>
            <a:ext cx="216687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latin typeface="Pagode Cyrillic" panose="02000803000000000000" pitchFamily="2" charset="77"/>
              </a:rPr>
              <a:t>Offline</a:t>
            </a:r>
            <a:endParaRPr lang="ru-RU" sz="2800" dirty="0">
              <a:latin typeface="Pagode Cyrillic" panose="02000803000000000000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B4077B-8EB7-B245-9C66-510902EA81A6}"/>
              </a:ext>
            </a:extLst>
          </p:cNvPr>
          <p:cNvSpPr txBox="1"/>
          <p:nvPr/>
        </p:nvSpPr>
        <p:spPr>
          <a:xfrm rot="21214319">
            <a:off x="1520310" y="5244732"/>
            <a:ext cx="13158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latin typeface="Pagode Cyrillic" panose="02000803000000000000" pitchFamily="2" charset="77"/>
              </a:rPr>
              <a:t>Plainly</a:t>
            </a:r>
            <a:endParaRPr lang="ru-RU" sz="2000" dirty="0">
              <a:latin typeface="Pagode Cyrillic" panose="020008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3421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175B0DD-D777-D749-B8B7-B1455511C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F72F3C6-7CC3-F14E-8524-950F24844B14}"/>
              </a:ext>
            </a:extLst>
          </p:cNvPr>
          <p:cNvSpPr txBox="1"/>
          <p:nvPr/>
        </p:nvSpPr>
        <p:spPr>
          <a:xfrm>
            <a:off x="3544585" y="2352285"/>
            <a:ext cx="4356242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dirty="0">
                <a:latin typeface="Pagode Cyrillic" panose="02000803000000000000" pitchFamily="2" charset="77"/>
              </a:rPr>
              <a:t>One codebase</a:t>
            </a:r>
            <a:endParaRPr lang="ru-RU" sz="6000" dirty="0">
              <a:latin typeface="Pagode Cyrillic" panose="020008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1937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7FFC6A-995D-D848-99A2-4603B0E62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981C7F-C11D-5F42-B0B5-7DD6E9EA08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82778" y="1626741"/>
            <a:ext cx="3604517" cy="360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1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750"/>
                            </p:stCondLst>
                            <p:childTnLst>
                              <p:par>
                                <p:cTn id="1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42B3D6-F4E8-CC4C-8878-9CBA8537B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8920" y="4362"/>
            <a:ext cx="9154160" cy="6853638"/>
          </a:xfrm>
        </p:spPr>
      </p:pic>
    </p:spTree>
    <p:extLst>
      <p:ext uri="{BB962C8B-B14F-4D97-AF65-F5344CB8AC3E}">
        <p14:creationId xmlns:p14="http://schemas.microsoft.com/office/powerpoint/2010/main" val="121286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32DFF0-E9B6-B544-9D33-335CD9560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49623"/>
            <a:ext cx="10515600" cy="3958753"/>
          </a:xfrm>
        </p:spPr>
      </p:pic>
    </p:spTree>
    <p:extLst>
      <p:ext uri="{BB962C8B-B14F-4D97-AF65-F5344CB8AC3E}">
        <p14:creationId xmlns:p14="http://schemas.microsoft.com/office/powerpoint/2010/main" val="314872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B8CCF8F-E3F0-8349-AF8F-AEE1E6FC8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81" y="151599"/>
            <a:ext cx="2812681" cy="10588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68CEC-B09A-A74F-8D93-B3408798F9C0}"/>
              </a:ext>
            </a:extLst>
          </p:cNvPr>
          <p:cNvSpPr txBox="1"/>
          <p:nvPr/>
        </p:nvSpPr>
        <p:spPr>
          <a:xfrm>
            <a:off x="2736160" y="1597407"/>
            <a:ext cx="6259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Progressive Web Applications</a:t>
            </a:r>
            <a:endParaRPr lang="ru-RU" sz="3200" b="1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8538DC-DFEA-2B45-A626-C477FA657CEF}"/>
              </a:ext>
            </a:extLst>
          </p:cNvPr>
          <p:cNvCxnSpPr>
            <a:cxnSpLocks/>
          </p:cNvCxnSpPr>
          <p:nvPr/>
        </p:nvCxnSpPr>
        <p:spPr>
          <a:xfrm flipH="1">
            <a:off x="2676698" y="2317809"/>
            <a:ext cx="1584000" cy="972000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B50D63F-1A5C-3146-BE10-A0B532CAC1DA}"/>
              </a:ext>
            </a:extLst>
          </p:cNvPr>
          <p:cNvCxnSpPr>
            <a:cxnSpLocks/>
          </p:cNvCxnSpPr>
          <p:nvPr/>
        </p:nvCxnSpPr>
        <p:spPr>
          <a:xfrm>
            <a:off x="6819206" y="2317809"/>
            <a:ext cx="1584000" cy="972000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68A7FAE-2191-4D4F-9147-23708DAEEE52}"/>
              </a:ext>
            </a:extLst>
          </p:cNvPr>
          <p:cNvSpPr txBox="1"/>
          <p:nvPr/>
        </p:nvSpPr>
        <p:spPr>
          <a:xfrm>
            <a:off x="1525965" y="3289809"/>
            <a:ext cx="24203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Technology</a:t>
            </a:r>
            <a:endParaRPr lang="ru-RU" sz="32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D74BBA-6470-DB49-A0EA-B3B99AB363EF}"/>
              </a:ext>
            </a:extLst>
          </p:cNvPr>
          <p:cNvSpPr txBox="1"/>
          <p:nvPr/>
        </p:nvSpPr>
        <p:spPr>
          <a:xfrm>
            <a:off x="6218450" y="3289809"/>
            <a:ext cx="43695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Target</a:t>
            </a:r>
            <a:endParaRPr lang="ru-RU" sz="32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7F8C2D-2A8E-A245-90D4-32D51E647698}"/>
              </a:ext>
            </a:extLst>
          </p:cNvPr>
          <p:cNvSpPr txBox="1"/>
          <p:nvPr/>
        </p:nvSpPr>
        <p:spPr>
          <a:xfrm>
            <a:off x="1368023" y="4007592"/>
            <a:ext cx="241021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Service Worker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Web App Manifest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HTTPS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App Shell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Push Notifications</a:t>
            </a:r>
            <a:endParaRPr lang="ru-RU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EEC2B5-D40D-8949-9E57-46BDBA1C64D1}"/>
              </a:ext>
            </a:extLst>
          </p:cNvPr>
          <p:cNvSpPr txBox="1"/>
          <p:nvPr/>
        </p:nvSpPr>
        <p:spPr>
          <a:xfrm>
            <a:off x="7407170" y="3966548"/>
            <a:ext cx="14062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Reliable</a:t>
            </a:r>
            <a:endParaRPr lang="ru-RU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Fast</a:t>
            </a:r>
            <a:endParaRPr lang="ru-RU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Engaging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99542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762F5-84C5-3148-949E-F6E395D5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Reliable</a:t>
            </a:r>
            <a:r>
              <a:rPr lang="en-GB" dirty="0"/>
              <a:t> — </a:t>
            </a:r>
            <a:r>
              <a:rPr lang="en-US" dirty="0"/>
              <a:t>Application is loaded and immediately show outside depends of status and quality network connection.</a:t>
            </a:r>
          </a:p>
          <a:p>
            <a:pPr marL="0" indent="0">
              <a:buNone/>
            </a:pPr>
            <a:br>
              <a:rPr lang="ru-RU" dirty="0"/>
            </a:br>
            <a:r>
              <a:rPr lang="en-GB" b="1" dirty="0"/>
              <a:t>Fast</a:t>
            </a:r>
            <a:r>
              <a:rPr lang="en-GB" dirty="0"/>
              <a:t> — data interchange</a:t>
            </a:r>
            <a:r>
              <a:rPr lang="ru-RU" dirty="0"/>
              <a:t> </a:t>
            </a:r>
            <a:r>
              <a:rPr lang="en-US" dirty="0"/>
              <a:t>on the network quickly happens. UI smooth and user </a:t>
            </a:r>
            <a:r>
              <a:rPr lang="en-US" dirty="0" err="1"/>
              <a:t>fiendly</a:t>
            </a:r>
            <a:r>
              <a:rPr lang="en-US" dirty="0"/>
              <a:t>.</a:t>
            </a:r>
          </a:p>
          <a:p>
            <a:pPr marL="0" indent="0">
              <a:buNone/>
            </a:pPr>
            <a:br>
              <a:rPr lang="ru-RU" dirty="0"/>
            </a:br>
            <a:r>
              <a:rPr lang="en-GB" b="1" dirty="0"/>
              <a:t>Engaging</a:t>
            </a:r>
            <a:r>
              <a:rPr lang="en-GB" dirty="0"/>
              <a:t> — </a:t>
            </a:r>
            <a:r>
              <a:rPr lang="en-US" dirty="0"/>
              <a:t>creating the good user experience on used the application. The urge to return to the application.</a:t>
            </a:r>
            <a:endParaRPr lang="ru-RU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B8CCF8F-E3F0-8349-AF8F-AEE1E6FC8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81" y="151599"/>
            <a:ext cx="2812681" cy="1058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C665E6-D7C5-F743-A6C4-54AE2A352948}"/>
              </a:ext>
            </a:extLst>
          </p:cNvPr>
          <p:cNvSpPr txBox="1"/>
          <p:nvPr/>
        </p:nvSpPr>
        <p:spPr>
          <a:xfrm>
            <a:off x="3219797" y="80871"/>
            <a:ext cx="28762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P</a:t>
            </a:r>
            <a:r>
              <a:rPr lang="en-US" sz="2000" dirty="0"/>
              <a:t>rogressive 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W</a:t>
            </a:r>
            <a:r>
              <a:rPr lang="en-US" sz="2000" dirty="0"/>
              <a:t>eb 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A</a:t>
            </a:r>
            <a:r>
              <a:rPr lang="en-US" sz="2000" dirty="0"/>
              <a:t>pplication</a:t>
            </a:r>
          </a:p>
        </p:txBody>
      </p:sp>
    </p:spTree>
    <p:extLst>
      <p:ext uri="{BB962C8B-B14F-4D97-AF65-F5344CB8AC3E}">
        <p14:creationId xmlns:p14="http://schemas.microsoft.com/office/powerpoint/2010/main" val="392640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8A5826-2301-B342-8673-419B2CEFE7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421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</TotalTime>
  <Words>112</Words>
  <Application>Microsoft Macintosh PowerPoint</Application>
  <PresentationFormat>Widescreen</PresentationFormat>
  <Paragraphs>34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FK Abaddon.kz</vt:lpstr>
      <vt:lpstr>Pagode Cyrillic</vt:lpstr>
      <vt:lpstr>Office Theme</vt:lpstr>
      <vt:lpstr>History of one Frankenstein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Full stack technologies</vt:lpstr>
      <vt:lpstr>PowerPoint Presentation</vt:lpstr>
      <vt:lpstr>PowerPoint Presentation</vt:lpstr>
      <vt:lpstr>The third bug run</vt:lpstr>
      <vt:lpstr>PowerPoint Presentation</vt:lpstr>
      <vt:lpstr>PowerPoint Presentation</vt:lpstr>
      <vt:lpstr>Release.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Технология разработки ПО</dc:title>
  <dc:creator>Microsoft Office User</dc:creator>
  <cp:lastModifiedBy>Microsoft Office User</cp:lastModifiedBy>
  <cp:revision>26</cp:revision>
  <dcterms:created xsi:type="dcterms:W3CDTF">2019-11-04T06:08:06Z</dcterms:created>
  <dcterms:modified xsi:type="dcterms:W3CDTF">2019-11-22T06:59:23Z</dcterms:modified>
</cp:coreProperties>
</file>

<file path=docProps/thumbnail.jpeg>
</file>